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-2352" y="-9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319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742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27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98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47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413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770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617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86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72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4B465-ED26-44ED-8202-E0F1347CFA22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035B-4DE1-42D8-85A0-D1C91C07A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308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7" y="701"/>
            <a:ext cx="7560171" cy="106911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976" y="4881282"/>
            <a:ext cx="6425724" cy="1090262"/>
          </a:xfrm>
        </p:spPr>
        <p:txBody>
          <a:bodyPr anchor="ctr">
            <a:normAutofit/>
          </a:bodyPr>
          <a:lstStyle/>
          <a:p>
            <a:r>
              <a:rPr lang="ru-RU" sz="2800" b="1" smtClean="0"/>
              <a:t>Григорьевой Ирине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2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Григорьевой Ирине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</dc:creator>
  <cp:lastModifiedBy>Lenovo</cp:lastModifiedBy>
  <cp:revision>13</cp:revision>
  <dcterms:created xsi:type="dcterms:W3CDTF">2021-03-31T10:25:03Z</dcterms:created>
  <dcterms:modified xsi:type="dcterms:W3CDTF">2021-04-01T13:41:43Z</dcterms:modified>
</cp:coreProperties>
</file>